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17C19-587C-4926-B8BC-4278D934E3A5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2FA0-BC96-47D8-ADBE-D447DACDC2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7070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17C19-587C-4926-B8BC-4278D934E3A5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2FA0-BC96-47D8-ADBE-D447DACDC2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754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17C19-587C-4926-B8BC-4278D934E3A5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2FA0-BC96-47D8-ADBE-D447DACDC2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154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17C19-587C-4926-B8BC-4278D934E3A5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2FA0-BC96-47D8-ADBE-D447DACDC2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039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17C19-587C-4926-B8BC-4278D934E3A5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2FA0-BC96-47D8-ADBE-D447DACDC2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778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17C19-587C-4926-B8BC-4278D934E3A5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2FA0-BC96-47D8-ADBE-D447DACDC2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6845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17C19-587C-4926-B8BC-4278D934E3A5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2FA0-BC96-47D8-ADBE-D447DACDC2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959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17C19-587C-4926-B8BC-4278D934E3A5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2FA0-BC96-47D8-ADBE-D447DACDC2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92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17C19-587C-4926-B8BC-4278D934E3A5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2FA0-BC96-47D8-ADBE-D447DACDC2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837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17C19-587C-4926-B8BC-4278D934E3A5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2FA0-BC96-47D8-ADBE-D447DACDC2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5540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17C19-587C-4926-B8BC-4278D934E3A5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2FA0-BC96-47D8-ADBE-D447DACDC2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390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17C19-587C-4926-B8BC-4278D934E3A5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22FA0-BC96-47D8-ADBE-D447DACDC2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0590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1030288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/>
              <a:t>（</a:t>
            </a:r>
            <a:r>
              <a:rPr kumimoji="1" lang="en-US" altLang="ja-JP" sz="3200" dirty="0" smtClean="0"/>
              <a:t>BL7U)</a:t>
            </a:r>
            <a:r>
              <a:rPr lang="ja-JP" altLang="en-US" sz="3200" dirty="0"/>
              <a:t>　</a:t>
            </a:r>
            <a:r>
              <a:rPr lang="ja-JP" altLang="en-US" sz="3200" dirty="0" smtClean="0"/>
              <a:t>ショートプレゼンテーションについて</a:t>
            </a:r>
            <a:endParaRPr lang="en-US" altLang="ja-JP" sz="3200" dirty="0" smtClean="0"/>
          </a:p>
          <a:p>
            <a:pPr algn="ctr"/>
            <a:r>
              <a:rPr lang="ja-JP" altLang="en-US" sz="3200" dirty="0"/>
              <a:t>分子</a:t>
            </a:r>
            <a:r>
              <a:rPr lang="ja-JP" altLang="en-US" sz="3200" dirty="0" smtClean="0"/>
              <a:t>研</a:t>
            </a:r>
            <a:r>
              <a:rPr lang="en-US" altLang="ja-JP" sz="3200" dirty="0" smtClean="0"/>
              <a:t>UVSOR</a:t>
            </a:r>
            <a:r>
              <a:rPr lang="ja-JP" altLang="en-US" sz="3200" dirty="0" smtClean="0"/>
              <a:t>　岩山　洋士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09600" y="1359243"/>
            <a:ext cx="72575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kumimoji="1" lang="ja-JP" altLang="en-US" dirty="0" smtClean="0"/>
              <a:t>１２月２日（土曜日）夕方（予定）にて</a:t>
            </a:r>
            <a:r>
              <a:rPr lang="ja-JP" altLang="en-US" dirty="0"/>
              <a:t>現地・岡崎</a:t>
            </a:r>
            <a:r>
              <a:rPr lang="ja-JP" altLang="en-US" dirty="0" smtClean="0"/>
              <a:t>コンファレンスセンター中</a:t>
            </a:r>
            <a:r>
              <a:rPr kumimoji="1" lang="ja-JP" altLang="en-US" dirty="0" smtClean="0"/>
              <a:t>会議室</a:t>
            </a:r>
            <a:r>
              <a:rPr lang="ja-JP" altLang="en-US" dirty="0" smtClean="0"/>
              <a:t>にて、対面のポスター発表を行います。</a:t>
            </a:r>
            <a:endParaRPr lang="en-US" altLang="ja-JP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kumimoji="1" lang="ja-JP" altLang="en-US" dirty="0" smtClean="0"/>
              <a:t>本年度</a:t>
            </a:r>
            <a:r>
              <a:rPr kumimoji="1" lang="ja-JP" altLang="en-US" dirty="0"/>
              <a:t>は</a:t>
            </a:r>
            <a:r>
              <a:rPr kumimoji="1" lang="ja-JP" altLang="en-US" dirty="0" smtClean="0"/>
              <a:t>、</a:t>
            </a:r>
            <a:r>
              <a:rPr kumimoji="1" lang="ja-JP" altLang="en-US" dirty="0" smtClean="0">
                <a:solidFill>
                  <a:srgbClr val="FF0000"/>
                </a:solidFill>
              </a:rPr>
              <a:t>ポスター発表は現地開催のみ</a:t>
            </a:r>
            <a:r>
              <a:rPr kumimoji="1" lang="ja-JP" altLang="en-US" dirty="0" smtClean="0"/>
              <a:t>です。</a:t>
            </a:r>
            <a:endParaRPr kumimoji="1" lang="en-US" altLang="ja-JP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dirty="0" smtClean="0"/>
              <a:t>ポスター発表に先立ち</a:t>
            </a:r>
            <a:r>
              <a:rPr lang="ja-JP" altLang="en-US" smtClean="0"/>
              <a:t>、</a:t>
            </a:r>
            <a:r>
              <a:rPr lang="ja-JP" altLang="en-US" smtClean="0"/>
              <a:t>１１：３０頃</a:t>
            </a:r>
            <a:r>
              <a:rPr lang="ja-JP" altLang="en-US" dirty="0" smtClean="0"/>
              <a:t>（予定）現地にて一人１分のポスターフラシュを行います。ポスターフラッシュ用に、パワーポイント１枚</a:t>
            </a:r>
            <a:r>
              <a:rPr lang="en-US" altLang="ja-JP" dirty="0" smtClean="0"/>
              <a:t>(.</a:t>
            </a:r>
            <a:r>
              <a:rPr lang="en-US" altLang="ja-JP" dirty="0" err="1" smtClean="0"/>
              <a:t>pptx</a:t>
            </a:r>
            <a:r>
              <a:rPr lang="en-US" altLang="ja-JP" dirty="0" smtClean="0"/>
              <a:t>)</a:t>
            </a:r>
            <a:r>
              <a:rPr lang="ja-JP" altLang="en-US" dirty="0" smtClean="0"/>
              <a:t>を用意していただき、１１月１７日までに杉本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E-mail:ysugimoto@ims.ac.jp</a:t>
            </a:r>
            <a:r>
              <a:rPr lang="en-US" altLang="ja-JP" dirty="0" smtClean="0"/>
              <a:t>)</a:t>
            </a:r>
            <a:r>
              <a:rPr lang="ja-JP" altLang="en-US" dirty="0" err="1" smtClean="0"/>
              <a:t>まで</a:t>
            </a:r>
            <a:r>
              <a:rPr lang="ja-JP" altLang="en-US" dirty="0" smtClean="0"/>
              <a:t>お送りください。</a:t>
            </a:r>
            <a:endParaRPr lang="en-US" altLang="ja-JP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dirty="0" smtClean="0"/>
              <a:t>ポスター番号</a:t>
            </a:r>
            <a:r>
              <a:rPr lang="ja-JP" altLang="en-US" dirty="0"/>
              <a:t>については</a:t>
            </a:r>
            <a:r>
              <a:rPr lang="ja-JP" altLang="en-US" dirty="0" smtClean="0"/>
              <a:t>、１１月上旬にご連絡いたします。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-69631"/>
            <a:ext cx="8130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chemeClr val="bg1"/>
                </a:solidFill>
              </a:rPr>
              <a:t>P00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s://www.uvsor.ims.ac.jp/intra/sozai/sozai_images/lr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521" y="3739930"/>
            <a:ext cx="4453733" cy="2966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5255742" y="4484359"/>
            <a:ext cx="33026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※UVSOR</a:t>
            </a:r>
            <a:r>
              <a:rPr lang="ja-JP" altLang="en-US" dirty="0" smtClean="0"/>
              <a:t>スタッフ一同、 心より皆様のご参加をお待ちしております。お困り</a:t>
            </a:r>
            <a:r>
              <a:rPr lang="ja-JP" altLang="en-US" dirty="0" err="1" smtClean="0"/>
              <a:t>な</a:t>
            </a:r>
            <a:r>
              <a:rPr lang="ja-JP" altLang="en-US" dirty="0" smtClean="0"/>
              <a:t>こと、ご質問等は 岩山</a:t>
            </a:r>
            <a:r>
              <a:rPr lang="en-US" altLang="ja-JP" dirty="0" smtClean="0"/>
              <a:t>( iwayama@ims.as.jp )</a:t>
            </a:r>
            <a:r>
              <a:rPr lang="ja-JP" altLang="en-US" dirty="0" err="1" smtClean="0"/>
              <a:t>まで</a:t>
            </a:r>
            <a:r>
              <a:rPr lang="ja-JP" altLang="en-US" dirty="0" smtClean="0"/>
              <a:t>ご連絡ください。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625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124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岩山 洋士</dc:creator>
  <cp:lastModifiedBy>岩山 洋士</cp:lastModifiedBy>
  <cp:revision>3</cp:revision>
  <dcterms:created xsi:type="dcterms:W3CDTF">2023-09-25T01:51:44Z</dcterms:created>
  <dcterms:modified xsi:type="dcterms:W3CDTF">2023-11-14T01:41:01Z</dcterms:modified>
</cp:coreProperties>
</file>